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84A865-2608-4815-9996-BF225F32D7C7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62176C-CAF6-4BEC-BC46-1891743AA06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Kapitel</a:t>
            </a:r>
            <a:r>
              <a:rPr lang="en-US" dirty="0" smtClean="0"/>
              <a:t>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Bruno Bolger</a:t>
            </a:r>
          </a:p>
          <a:p>
            <a:r>
              <a:rPr lang="en-US" dirty="0" smtClean="0"/>
              <a:t>Und</a:t>
            </a:r>
          </a:p>
          <a:p>
            <a:r>
              <a:rPr lang="en-US" dirty="0" err="1" smtClean="0"/>
              <a:t>Willi</a:t>
            </a:r>
            <a:r>
              <a:rPr lang="en-US" dirty="0" smtClean="0"/>
              <a:t> Larson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7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Starting: $6700</a:t>
            </a:r>
          </a:p>
          <a:p>
            <a:r>
              <a:rPr lang="en-US" dirty="0" smtClean="0"/>
              <a:t>House Rental: $98 per day</a:t>
            </a:r>
          </a:p>
          <a:p>
            <a:r>
              <a:rPr lang="en-US" dirty="0" smtClean="0"/>
              <a:t>Work:$15 an hour</a:t>
            </a:r>
          </a:p>
          <a:p>
            <a:r>
              <a:rPr lang="en-US" dirty="0" smtClean="0"/>
              <a:t>Food:$100 per week</a:t>
            </a:r>
          </a:p>
          <a:p>
            <a:r>
              <a:rPr lang="en-US" dirty="0" smtClean="0"/>
              <a:t>Weekly Prices: $102 per week for 43 weeks. Sum 4386.</a:t>
            </a:r>
          </a:p>
          <a:p>
            <a:r>
              <a:rPr lang="en-US" dirty="0" smtClean="0"/>
              <a:t>Plane and train: $2043.60</a:t>
            </a:r>
          </a:p>
          <a:p>
            <a:r>
              <a:rPr lang="en-US" b="1" dirty="0" smtClean="0"/>
              <a:t>Left Over: $270.40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877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Flugzueg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fahren</a:t>
            </a:r>
            <a:r>
              <a:rPr lang="en-US" dirty="0" smtClean="0"/>
              <a:t> von Chicago Munich.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fahren</a:t>
            </a:r>
            <a:r>
              <a:rPr lang="en-US" dirty="0" smtClean="0"/>
              <a:t> von 10 a.m. </a:t>
            </a:r>
            <a:r>
              <a:rPr lang="en-US" dirty="0" err="1" smtClean="0"/>
              <a:t>zu</a:t>
            </a:r>
            <a:r>
              <a:rPr lang="en-US" dirty="0" smtClean="0"/>
              <a:t> 7:40 p.m.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kostet</a:t>
            </a:r>
            <a:r>
              <a:rPr lang="en-US" dirty="0" smtClean="0"/>
              <a:t> $1,754.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600200"/>
            <a:ext cx="86741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17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gehen</a:t>
            </a:r>
            <a:r>
              <a:rPr lang="en-US" dirty="0" smtClean="0"/>
              <a:t> in das </a:t>
            </a:r>
            <a:r>
              <a:rPr lang="en-US" dirty="0" err="1" smtClean="0"/>
              <a:t>Rathaus</a:t>
            </a:r>
            <a:r>
              <a:rPr lang="en-US" dirty="0" smtClean="0"/>
              <a:t>. </a:t>
            </a: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fliegen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um Munich.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fahren</a:t>
            </a:r>
            <a:r>
              <a:rPr lang="en-US" dirty="0" smtClean="0"/>
              <a:t> in der </a:t>
            </a:r>
            <a:r>
              <a:rPr lang="en-US" dirty="0" err="1" smtClean="0"/>
              <a:t>Marienplatz</a:t>
            </a:r>
            <a:r>
              <a:rPr lang="en-US" dirty="0" smtClean="0"/>
              <a:t>. </a:t>
            </a:r>
            <a:r>
              <a:rPr lang="en-US" dirty="0" err="1" smtClean="0"/>
              <a:t>Zuletzt</a:t>
            </a:r>
            <a:r>
              <a:rPr lang="en-US" dirty="0" smtClean="0"/>
              <a:t> </a:t>
            </a:r>
            <a:r>
              <a:rPr lang="en-US" dirty="0" err="1" smtClean="0"/>
              <a:t>fahren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in die </a:t>
            </a:r>
            <a:r>
              <a:rPr lang="en-US" dirty="0" err="1" smtClean="0"/>
              <a:t>Frauenkirche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14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Bahn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0600" y="1219200"/>
            <a:ext cx="6096000" cy="487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9200" y="62484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fahren</a:t>
            </a:r>
            <a:r>
              <a:rPr lang="en-US" dirty="0" smtClean="0"/>
              <a:t> von Munich </a:t>
            </a:r>
            <a:r>
              <a:rPr lang="en-US" dirty="0" err="1" smtClean="0"/>
              <a:t>nach</a:t>
            </a:r>
            <a:r>
              <a:rPr lang="en-US" dirty="0" smtClean="0"/>
              <a:t> Hamburg.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kostet</a:t>
            </a:r>
            <a:r>
              <a:rPr lang="en-US" dirty="0" smtClean="0"/>
              <a:t> $215.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0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Deutschland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467600" cy="551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55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schwimmen</a:t>
            </a:r>
            <a:r>
              <a:rPr lang="en-US" dirty="0"/>
              <a:t> </a:t>
            </a:r>
            <a:r>
              <a:rPr lang="en-US" dirty="0" smtClean="0"/>
              <a:t>an die </a:t>
            </a:r>
            <a:r>
              <a:rPr lang="en-US" dirty="0" err="1" smtClean="0"/>
              <a:t>Nordsee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343400"/>
            <a:ext cx="31432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690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7992" y="1600200"/>
            <a:ext cx="5888016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488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bleiben</a:t>
            </a:r>
            <a:r>
              <a:rPr lang="en-US" dirty="0" smtClean="0"/>
              <a:t> 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Haus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hause</a:t>
            </a:r>
            <a:r>
              <a:rPr lang="en-US" dirty="0" smtClean="0"/>
              <a:t> hat </a:t>
            </a:r>
            <a:r>
              <a:rPr lang="en-US" dirty="0" err="1" smtClean="0"/>
              <a:t>zwei</a:t>
            </a:r>
            <a:r>
              <a:rPr lang="en-US" dirty="0" smtClean="0"/>
              <a:t> </a:t>
            </a:r>
            <a:r>
              <a:rPr lang="en-US" dirty="0" err="1" smtClean="0"/>
              <a:t>bett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</a:t>
            </a:r>
            <a:r>
              <a:rPr lang="en-US" dirty="0" smtClean="0"/>
              <a:t> hat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Fernseher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</a:t>
            </a:r>
            <a:r>
              <a:rPr lang="en-US" dirty="0" smtClean="0"/>
              <a:t> hat das </a:t>
            </a:r>
            <a:r>
              <a:rPr lang="en-US" dirty="0" err="1" smtClean="0"/>
              <a:t>Küchen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Munich </a:t>
            </a:r>
            <a:r>
              <a:rPr lang="en-US" dirty="0" err="1" smtClean="0"/>
              <a:t>bleiben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freunde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108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Arbeit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1295400"/>
            <a:ext cx="5888016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86600" y="1752600"/>
            <a:ext cx="129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arbeiten</a:t>
            </a:r>
            <a:r>
              <a:rPr lang="en-US" dirty="0" smtClean="0"/>
              <a:t> 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neuer</a:t>
            </a:r>
            <a:r>
              <a:rPr lang="en-US" dirty="0" smtClean="0"/>
              <a:t> </a:t>
            </a:r>
            <a:r>
              <a:rPr lang="en-US" dirty="0" err="1" smtClean="0"/>
              <a:t>resteraunt</a:t>
            </a:r>
            <a:r>
              <a:rPr lang="en-US" dirty="0" smtClean="0"/>
              <a:t>.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macht</a:t>
            </a:r>
            <a:r>
              <a:rPr lang="en-US" dirty="0" smtClean="0"/>
              <a:t> $15 per </a:t>
            </a:r>
            <a:r>
              <a:rPr lang="en-US" dirty="0" err="1" smtClean="0"/>
              <a:t>uhr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803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172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Kapitel 9</vt:lpstr>
      <vt:lpstr>Flugzueg</vt:lpstr>
      <vt:lpstr>Attractions</vt:lpstr>
      <vt:lpstr>Bahn</vt:lpstr>
      <vt:lpstr>Deutschland Map</vt:lpstr>
      <vt:lpstr>Hamburg Attractions</vt:lpstr>
      <vt:lpstr>Hotel</vt:lpstr>
      <vt:lpstr>Hotel</vt:lpstr>
      <vt:lpstr>Arbeit</vt:lpstr>
      <vt:lpstr>Budget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9</dc:title>
  <dc:creator>Holly Hertsgaard Larson</dc:creator>
  <cp:lastModifiedBy>Holly Hertsgaard Larson</cp:lastModifiedBy>
  <cp:revision>6</cp:revision>
  <dcterms:created xsi:type="dcterms:W3CDTF">2012-01-10T03:23:48Z</dcterms:created>
  <dcterms:modified xsi:type="dcterms:W3CDTF">2012-01-24T22:01:42Z</dcterms:modified>
</cp:coreProperties>
</file>